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</Relationships>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513430CD-60EF-4D7D-9CAE-1779FB907174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Final Asignment for superstore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3B743378-111C-44DF-94A1-03B2652E0EFB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6/10/2024 1:34:22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ustomer Overview" id="10" name="slide10">
            <a:extLst>
              <a:ext uri="{FF2B5EF4-FFF2-40B4-BE49-F238E27FC236}">
                <a16:creationId xmlns:a16="http://schemas.microsoft.com/office/drawing/2014/main" id="{EA74003C-E7DE-435A-A020-597C3BC7EA1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4753"/>
            <a:ext cx="12192000" cy="220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ustomer Dashboard" id="11" name="slide11">
            <a:extLst>
              <a:ext uri="{FF2B5EF4-FFF2-40B4-BE49-F238E27FC236}">
                <a16:creationId xmlns:a16="http://schemas.microsoft.com/office/drawing/2014/main" id="{D1898C87-D6F6-4FB9-8217-7DA41E7EF4C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1"/>
            <a:ext cx="12192000" cy="684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ustomer-Scatter_Plot" id="2" name="slide2">
            <a:extLst>
              <a:ext uri="{FF2B5EF4-FFF2-40B4-BE49-F238E27FC236}">
                <a16:creationId xmlns:a16="http://schemas.microsoft.com/office/drawing/2014/main" id="{C8A14551-504D-4C66-B918-CF633FDCC2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374" y="0"/>
            <a:ext cx="6913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les-KPI" id="3" name="slide3">
            <a:extLst>
              <a:ext uri="{FF2B5EF4-FFF2-40B4-BE49-F238E27FC236}">
                <a16:creationId xmlns:a16="http://schemas.microsoft.com/office/drawing/2014/main" id="{BED9B494-CE6F-4B75-93D7-5B46D3FE23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562" y="2281237"/>
            <a:ext cx="547687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fitability-by-items-KPI" id="4" name="slide4">
            <a:extLst>
              <a:ext uri="{FF2B5EF4-FFF2-40B4-BE49-F238E27FC236}">
                <a16:creationId xmlns:a16="http://schemas.microsoft.com/office/drawing/2014/main" id="{11F126E1-19AE-4844-B6C7-DE0419CD228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170" y="0"/>
            <a:ext cx="73636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4" id="5" name="slide5">
            <a:extLst>
              <a:ext uri="{FF2B5EF4-FFF2-40B4-BE49-F238E27FC236}">
                <a16:creationId xmlns:a16="http://schemas.microsoft.com/office/drawing/2014/main" id="{74A9E6A4-AAE2-46C1-91AC-356627EF243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216" y="0"/>
            <a:ext cx="1895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fitabilitybyCategory" id="6" name="slide6">
            <a:extLst>
              <a:ext uri="{FF2B5EF4-FFF2-40B4-BE49-F238E27FC236}">
                <a16:creationId xmlns:a16="http://schemas.microsoft.com/office/drawing/2014/main" id="{F925AF59-7442-4848-A85D-48D35176CF3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0" y="757237"/>
            <a:ext cx="7086600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6" id="7" name="slide7">
            <a:extLst>
              <a:ext uri="{FF2B5EF4-FFF2-40B4-BE49-F238E27FC236}">
                <a16:creationId xmlns:a16="http://schemas.microsoft.com/office/drawing/2014/main" id="{3472DCED-BDC6-4A12-A9DB-DCDC7D2014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862" y="757237"/>
            <a:ext cx="9058275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scount-sale-KPI" id="8" name="slide8">
            <a:extLst>
              <a:ext uri="{FF2B5EF4-FFF2-40B4-BE49-F238E27FC236}">
                <a16:creationId xmlns:a16="http://schemas.microsoft.com/office/drawing/2014/main" id="{92A7BFB8-4F40-4B79-8277-09D8BC352A7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737" y="757237"/>
            <a:ext cx="6486525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ustomer Rank" id="9" name="slide9">
            <a:extLst>
              <a:ext uri="{FF2B5EF4-FFF2-40B4-BE49-F238E27FC236}">
                <a16:creationId xmlns:a16="http://schemas.microsoft.com/office/drawing/2014/main" id="{E2A236A1-CEF3-4DE5-8A53-79B08ABAF4E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484" y="0"/>
            <a:ext cx="537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2024-06-10T20:34:25Z</dcterms:created>
  <dcterms:modified xsi:type="dcterms:W3CDTF">2024-06-10T20:34:25Z</dcterms:modified>
</cp:coreProperties>
</file>

<file path=docProps/thumbnail.jpeg>
</file>